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63" r:id="rId11"/>
    <p:sldId id="26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18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367E8-0582-4C34-9E75-600D60FF5B83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8E200-6BA5-4B88-B928-186545330DA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380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101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Двуслойна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Наситена</a:t>
            </a:r>
            <a:r>
              <a:rPr lang="bg-BG" baseline="0" dirty="0" smtClean="0"/>
              <a:t> с смд елементи и оживена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513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Микр</a:t>
            </a:r>
            <a:r>
              <a:rPr lang="bg-BG" baseline="0" dirty="0" smtClean="0"/>
              <a:t> търси мрежа към която да се свърши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На ип адреса се показват данните от сензорите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Опции за св лента и процесите с клапаните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954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Крайна версия на свързания хардуер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052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577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По тази схема се</a:t>
            </a:r>
            <a:r>
              <a:rPr lang="bg-BG" baseline="0" dirty="0" smtClean="0"/>
              <a:t> реши дипл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Екран с избор на мрежата и контрол на помпата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658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Разработка</a:t>
            </a:r>
            <a:r>
              <a:rPr lang="bg-BG" baseline="0" dirty="0" smtClean="0"/>
              <a:t> на система за автоматична смяна на водата с добавка ултразвукови сензори и следене на темп сензори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Контрол на свет лента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Няма цялостна система разработена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Само за големи аквариуми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3864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Кафемашината</a:t>
            </a:r>
            <a:r>
              <a:rPr lang="bg-BG" baseline="0" dirty="0" smtClean="0"/>
              <a:t> от 11 клас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Разработка на свой такъв проект а не в отбор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Рибите 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4350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Хардуера</a:t>
            </a:r>
            <a:r>
              <a:rPr lang="bg-BG" baseline="0" dirty="0" smtClean="0"/>
              <a:t> по зеленото поле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Aqua </a:t>
            </a:r>
            <a:r>
              <a:rPr lang="bg-BG" baseline="0" dirty="0" smtClean="0"/>
              <a:t>е моята разработена система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Тя се контролира от есп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На който има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  <a:r>
              <a:rPr lang="bg-BG" baseline="0" dirty="0" smtClean="0"/>
              <a:t>модул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С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bg-BG" baseline="0" dirty="0" smtClean="0"/>
              <a:t>адрес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5576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Управлява</a:t>
            </a:r>
            <a:r>
              <a:rPr lang="bg-BG" baseline="0" dirty="0" smtClean="0"/>
              <a:t> се с помпа и 4 клапана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Извършват се 3 процеса с тях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841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Първоначално</a:t>
            </a:r>
            <a:r>
              <a:rPr lang="bg-BG" baseline="0" dirty="0" smtClean="0"/>
              <a:t> с транзистори в ключов режим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После сменена с реле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Използван микроконтролер и шифт регистри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775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Ултразвукови сензор</a:t>
            </a:r>
            <a:r>
              <a:rPr lang="bg-BG" baseline="0" dirty="0" smtClean="0"/>
              <a:t>а за  татата; инф излиза на ехо пиновете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Тригер пина да е във високо ниво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Ултразвуковите импулси пътуват навън, докато не се сблъскат с някакъв обект. Обектът причинява вълната да се отразява обратно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Темп сензор –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1-wire </a:t>
            </a: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комуникация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С грешка по-малко от половин градус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2994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dirty="0" smtClean="0"/>
              <a:t>Не използвам</a:t>
            </a:r>
            <a:r>
              <a:rPr lang="bg-BG" baseline="0" dirty="0" smtClean="0"/>
              <a:t> библиотека за по-голяма точност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Границата от 2см до 4м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Библиотека за темп сензор </a:t>
            </a:r>
            <a:r>
              <a:rPr lang="en-US" baseline="0" dirty="0" smtClean="0"/>
              <a:t>&lt;</a:t>
            </a:r>
            <a:r>
              <a:rPr lang="en-US" baseline="0" dirty="0" err="1" smtClean="0"/>
              <a:t>DallasTemperature.h</a:t>
            </a:r>
            <a:r>
              <a:rPr lang="en-US" baseline="0" dirty="0" smtClean="0"/>
              <a:t>&gt;</a:t>
            </a:r>
            <a:endParaRPr lang="bg-B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Иска се от сензорите да започнат измерването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изчислява температурата съответно по Целзий и Фаренхайт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преобразува double и float в ASCII представяне.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743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¾ </a:t>
            </a:r>
            <a:r>
              <a:rPr lang="bg-BG" baseline="0" dirty="0" smtClean="0"/>
              <a:t>от водата се източва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smtClean="0"/>
              <a:t>Изчисления за аквариума и бутилката</a:t>
            </a:r>
            <a:endParaRPr lang="bg-BG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Трябваше да се пресметне в см разстоянието на ултразвуковите сензори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baseline="0" dirty="0" smtClean="0"/>
              <a:t>Грешката при тях е 0,01см, което </a:t>
            </a:r>
            <a:r>
              <a:rPr lang="en-US" baseline="0" dirty="0" smtClean="0"/>
              <a:t>7</a:t>
            </a:r>
            <a:r>
              <a:rPr lang="bg-BG" baseline="0" dirty="0" smtClean="0"/>
              <a:t>мл, което в този случай е абсолютно пренебрежима грешка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8E200-6BA5-4B88-B928-186545330DA3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71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01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99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055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475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06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8718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284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0579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69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137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629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184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074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255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200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084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836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A9BF934-437A-4A1D-9111-62DF28238585}" type="datetimeFigureOut">
              <a:rPr lang="bg-BG" smtClean="0"/>
              <a:t>6.6.2019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CAA17-6B50-4777-B2A1-12F47A6E45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4711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835240"/>
            <a:ext cx="8825658" cy="3329581"/>
          </a:xfrm>
        </p:spPr>
        <p:txBody>
          <a:bodyPr/>
          <a:lstStyle/>
          <a:p>
            <a:pPr algn="l"/>
            <a:r>
              <a:rPr lang="bg-BG" dirty="0" smtClean="0"/>
              <a:t>Автоматизиран аквариум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3486" y="4509449"/>
            <a:ext cx="10807383" cy="1775942"/>
          </a:xfrm>
        </p:spPr>
        <p:txBody>
          <a:bodyPr>
            <a:normAutofit/>
          </a:bodyPr>
          <a:lstStyle/>
          <a:p>
            <a:pPr algn="l"/>
            <a:r>
              <a:rPr lang="bg-BG" sz="2400" dirty="0" smtClean="0"/>
              <a:t>Дипломант: Михаела гаджалова</a:t>
            </a:r>
          </a:p>
          <a:p>
            <a:pPr algn="l"/>
            <a:endParaRPr lang="bg-BG" sz="2400" dirty="0" smtClean="0"/>
          </a:p>
          <a:p>
            <a:pPr algn="l"/>
            <a:r>
              <a:rPr lang="bg-BG" sz="2400" dirty="0" smtClean="0"/>
              <a:t>Дипломен ръководител: маг.инж. Росен витанов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15680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5062231" cy="1400530"/>
          </a:xfrm>
        </p:spPr>
        <p:txBody>
          <a:bodyPr/>
          <a:lstStyle/>
          <a:p>
            <a:r>
              <a:rPr lang="bg-BG" sz="3600" dirty="0" smtClean="0"/>
              <a:t>Графичен оригинал на печатната платка</a:t>
            </a:r>
            <a:endParaRPr lang="bg-BG" sz="360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7155" y="1678485"/>
            <a:ext cx="6218851" cy="37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" y="2528062"/>
            <a:ext cx="5757545" cy="299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27235" y="563732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View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68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Блокова схема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на софтуера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97" y="297814"/>
            <a:ext cx="4169163" cy="6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Свързване</a:t>
            </a:r>
            <a:r>
              <a:rPr lang="en-US" dirty="0" smtClean="0"/>
              <a:t> </a:t>
            </a:r>
            <a:r>
              <a:rPr lang="bg-BG" dirty="0" smtClean="0"/>
              <a:t>на хардуера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" y="1853248"/>
            <a:ext cx="5713505" cy="428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04" y="1853248"/>
            <a:ext cx="5713505" cy="428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Възникнали проблеми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9136"/>
            <a:ext cx="8946541" cy="45431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bg-BG" dirty="0" smtClean="0"/>
              <a:t>Слабо налягане на първата помпа</a:t>
            </a:r>
          </a:p>
          <a:p>
            <a:pPr>
              <a:lnSpc>
                <a:spcPct val="200000"/>
              </a:lnSpc>
            </a:pPr>
            <a:r>
              <a:rPr lang="bg-BG" dirty="0" smtClean="0"/>
              <a:t>Влизане на въдух по маркучите към помпата</a:t>
            </a:r>
          </a:p>
          <a:p>
            <a:pPr>
              <a:lnSpc>
                <a:spcPct val="200000"/>
              </a:lnSpc>
            </a:pPr>
            <a:r>
              <a:rPr lang="bg-BG" dirty="0" smtClean="0"/>
              <a:t>Изгорял микроконтролер</a:t>
            </a:r>
          </a:p>
          <a:p>
            <a:pPr>
              <a:lnSpc>
                <a:spcPct val="200000"/>
              </a:lnSpc>
            </a:pPr>
            <a:r>
              <a:rPr lang="bg-BG" dirty="0" smtClean="0"/>
              <a:t>Изгаряне на първата платка</a:t>
            </a:r>
          </a:p>
          <a:p>
            <a:pPr>
              <a:lnSpc>
                <a:spcPct val="200000"/>
              </a:lnSpc>
            </a:pPr>
            <a:r>
              <a:rPr lang="bg-BG" dirty="0" smtClean="0"/>
              <a:t>Стабилизатори</a:t>
            </a:r>
          </a:p>
          <a:p>
            <a:pPr>
              <a:lnSpc>
                <a:spcPct val="200000"/>
              </a:lnSpc>
            </a:pP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7239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Бъдещо развитие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1429" y="1624192"/>
            <a:ext cx="4199138" cy="46242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bg-BG" dirty="0" smtClean="0"/>
              <a:t>Автоматизирана хранилка</a:t>
            </a:r>
          </a:p>
          <a:p>
            <a:pPr>
              <a:lnSpc>
                <a:spcPct val="150000"/>
              </a:lnSpc>
            </a:pPr>
            <a:r>
              <a:rPr lang="bg-BG" dirty="0" smtClean="0"/>
              <a:t>Следене качеството на водата</a:t>
            </a:r>
          </a:p>
          <a:p>
            <a:pPr>
              <a:lnSpc>
                <a:spcPct val="150000"/>
              </a:lnSpc>
            </a:pPr>
            <a:r>
              <a:rPr lang="bg-BG" dirty="0" smtClean="0"/>
              <a:t>Следене </a:t>
            </a:r>
            <a:r>
              <a:rPr lang="en-US" dirty="0" smtClean="0"/>
              <a:t>pH</a:t>
            </a:r>
            <a:endParaRPr lang="bg-BG" dirty="0" smtClean="0"/>
          </a:p>
          <a:p>
            <a:pPr>
              <a:lnSpc>
                <a:spcPct val="150000"/>
              </a:lnSpc>
            </a:pPr>
            <a:r>
              <a:rPr lang="bg-BG" dirty="0" smtClean="0"/>
              <a:t>Затопляне на водата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Live stream </a:t>
            </a:r>
            <a:endParaRPr lang="bg-BG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Offline </a:t>
            </a:r>
            <a:r>
              <a:rPr lang="bg-BG" dirty="0" smtClean="0"/>
              <a:t>интерфейс върху екран</a:t>
            </a:r>
          </a:p>
          <a:p>
            <a:pPr>
              <a:lnSpc>
                <a:spcPct val="150000"/>
              </a:lnSpc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6" y="1327012"/>
            <a:ext cx="6682388" cy="47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11476" y="3043535"/>
            <a:ext cx="2311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0"/>
                <a:solidFill>
                  <a:schemeClr val="bg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ДЕМО</a:t>
            </a:r>
            <a:endParaRPr lang="en-US" sz="5400" b="1" cap="none" spc="0" dirty="0">
              <a:ln w="0"/>
              <a:solidFill>
                <a:schemeClr val="bg2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97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Идея на дипломната работа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bg-BG" sz="2800" dirty="0" smtClean="0"/>
              <a:t>Какъв проблем решава?</a:t>
            </a:r>
          </a:p>
          <a:p>
            <a:pPr>
              <a:lnSpc>
                <a:spcPct val="200000"/>
              </a:lnSpc>
            </a:pPr>
            <a:r>
              <a:rPr lang="bg-BG" sz="2800" dirty="0" smtClean="0"/>
              <a:t>Какво покрива?</a:t>
            </a:r>
          </a:p>
          <a:p>
            <a:pPr>
              <a:lnSpc>
                <a:spcPct val="200000"/>
              </a:lnSpc>
            </a:pPr>
            <a:r>
              <a:rPr lang="bg-BG" sz="2800" dirty="0" smtClean="0"/>
              <a:t>С какво е по-добро от това на пазара?</a:t>
            </a:r>
          </a:p>
          <a:p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890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 къде дойде идеята?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bg-BG" sz="2800" dirty="0" smtClean="0"/>
              <a:t>Кафемашината по КАРХ</a:t>
            </a:r>
          </a:p>
          <a:p>
            <a:pPr>
              <a:lnSpc>
                <a:spcPct val="200000"/>
              </a:lnSpc>
            </a:pPr>
            <a:r>
              <a:rPr lang="bg-BG" sz="2800" dirty="0" smtClean="0"/>
              <a:t>Проект, свързан с автоматизацията на дома</a:t>
            </a:r>
          </a:p>
          <a:p>
            <a:pPr>
              <a:lnSpc>
                <a:spcPct val="200000"/>
              </a:lnSpc>
            </a:pPr>
            <a:r>
              <a:rPr lang="bg-BG" sz="2800" dirty="0" smtClean="0"/>
              <a:t>Моите домашни рибки</a:t>
            </a:r>
          </a:p>
        </p:txBody>
      </p:sp>
    </p:spTree>
    <p:extLst>
      <p:ext uri="{BB962C8B-B14F-4D97-AF65-F5344CB8AC3E}">
        <p14:creationId xmlns:p14="http://schemas.microsoft.com/office/powerpoint/2010/main" val="17191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Блокова схема на дипломната работа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32" y="2276195"/>
            <a:ext cx="8496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Механика на помпата и клапаните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888" y="2216715"/>
            <a:ext cx="3929550" cy="440403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216715"/>
            <a:ext cx="6347534" cy="440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57" y="452715"/>
            <a:ext cx="4192220" cy="3915096"/>
          </a:xfrm>
        </p:spPr>
        <p:txBody>
          <a:bodyPr>
            <a:normAutofit/>
          </a:bodyPr>
          <a:lstStyle/>
          <a:p>
            <a:r>
              <a:rPr lang="bg-BG" dirty="0" smtClean="0"/>
              <a:t>Принципни електрически схеми</a:t>
            </a:r>
            <a:endParaRPr lang="bg-BG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7" y="452715"/>
            <a:ext cx="3240349" cy="55578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9049" y="6090081"/>
            <a:ext cx="2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Светодиодна лента</a:t>
            </a:r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8194089" y="6090081"/>
            <a:ext cx="347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Микроконтролер и шифт регистри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17" y="452715"/>
            <a:ext cx="3559001" cy="5557891"/>
          </a:xfrm>
          <a:prstGeom prst="rect">
            <a:avLst/>
          </a:prstGeom>
        </p:spPr>
      </p:pic>
      <p:pic>
        <p:nvPicPr>
          <p:cNvPr id="1036" name="Picture 12" descr="https://cdn.shopify.com/s/files/1/1978/9859/products/8c_1024x1024.jpg?v=150252096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4" y="4321580"/>
            <a:ext cx="4339208" cy="168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16065" y="607056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Реле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023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Принципни електрически схеми</a:t>
            </a:r>
            <a:endParaRPr lang="bg-BG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55" y="1853248"/>
            <a:ext cx="4975225" cy="25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28" y="1853248"/>
            <a:ext cx="4100744" cy="39822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917599" y="5974673"/>
            <a:ext cx="276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Ултразвукови сензори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6952694" y="4536490"/>
            <a:ext cx="355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Сензор за температурата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64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Функции за ултразвуковите и температурния сензор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68" y="2759119"/>
            <a:ext cx="5010150" cy="2714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485" y="2746390"/>
            <a:ext cx="4085924" cy="2727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8498" y="557585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Ултразвукови сензори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7428460" y="557585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Температурен сензор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302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52" y="452717"/>
            <a:ext cx="4288220" cy="3005185"/>
          </a:xfrm>
        </p:spPr>
        <p:txBody>
          <a:bodyPr/>
          <a:lstStyle/>
          <a:p>
            <a:r>
              <a:rPr lang="bg-BG" dirty="0" smtClean="0"/>
              <a:t>Изчисления, направени за ултразвуковите сензори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72" y="641131"/>
            <a:ext cx="7375825" cy="55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21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1471</TotalTime>
  <Words>433</Words>
  <Application>Microsoft Office PowerPoint</Application>
  <PresentationFormat>Widescreen</PresentationFormat>
  <Paragraphs>97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Автоматизиран аквариум</vt:lpstr>
      <vt:lpstr>Идея на дипломната работа</vt:lpstr>
      <vt:lpstr>От къде дойде идеята?</vt:lpstr>
      <vt:lpstr>Блокова схема на дипломната работа</vt:lpstr>
      <vt:lpstr>Механика на помпата и клапаните</vt:lpstr>
      <vt:lpstr>Принципни електрически схеми</vt:lpstr>
      <vt:lpstr>Принципни електрически схеми</vt:lpstr>
      <vt:lpstr>Функции за ултразвуковите и температурния сензор</vt:lpstr>
      <vt:lpstr>Изчисления, направени за ултразвуковите сензори</vt:lpstr>
      <vt:lpstr>Графичен оригинал на печатната платка</vt:lpstr>
      <vt:lpstr>Блокова схема  на софтуера</vt:lpstr>
      <vt:lpstr>Свързване на хардуера</vt:lpstr>
      <vt:lpstr>Възникнали проблеми</vt:lpstr>
      <vt:lpstr>Бъдещо развитие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на аквариум</dc:title>
  <dc:creator>Misha Gadjalov</dc:creator>
  <cp:lastModifiedBy>Misha Gadjalov</cp:lastModifiedBy>
  <cp:revision>69</cp:revision>
  <dcterms:created xsi:type="dcterms:W3CDTF">2019-05-30T03:10:53Z</dcterms:created>
  <dcterms:modified xsi:type="dcterms:W3CDTF">2019-06-06T21:11:20Z</dcterms:modified>
</cp:coreProperties>
</file>